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entury Gothic Paneuropean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 Paneuropean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2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4634146" cy="65540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4146" cy="6554006"/>
            </a:xfrm>
            <a:custGeom>
              <a:avLst/>
              <a:gdLst/>
              <a:ahLst/>
              <a:cxnLst/>
              <a:rect l="l" t="t" r="r" b="b"/>
              <a:pathLst>
                <a:path w="4634146" h="6554006">
                  <a:moveTo>
                    <a:pt x="0" y="0"/>
                  </a:moveTo>
                  <a:lnTo>
                    <a:pt x="4634146" y="0"/>
                  </a:lnTo>
                  <a:lnTo>
                    <a:pt x="4634146" y="6554006"/>
                  </a:lnTo>
                  <a:lnTo>
                    <a:pt x="0" y="6554006"/>
                  </a:lnTo>
                  <a:close/>
                </a:path>
              </a:pathLst>
            </a:custGeom>
            <a:solidFill>
              <a:srgbClr val="F9F8F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634146" cy="6620681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algn="ctr">
                <a:lnSpc>
                  <a:spcPts val="1338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85962"/>
              </p:ext>
            </p:extLst>
          </p:nvPr>
        </p:nvGraphicFramePr>
        <p:xfrm>
          <a:off x="518091" y="1659122"/>
          <a:ext cx="6597271" cy="2609720"/>
        </p:xfrm>
        <a:graphic>
          <a:graphicData uri="http://schemas.openxmlformats.org/drawingml/2006/table">
            <a:tbl>
              <a:tblPr/>
              <a:tblGrid>
                <a:gridCol w="54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869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defRPr/>
                      </a:pPr>
                      <a:endParaRPr lang="en-US" sz="1100" dirty="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47"/>
                        </a:lnSpc>
                        <a:defRPr/>
                      </a:pPr>
                      <a:r>
                        <a:rPr lang="en-US" sz="81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19 MARZO 2024</a:t>
                      </a:r>
                      <a:endParaRPr lang="en-US" sz="1100"/>
                    </a:p>
                    <a:p>
                      <a:pPr algn="l">
                        <a:lnSpc>
                          <a:spcPts val="1147"/>
                        </a:lnSpc>
                      </a:pPr>
                      <a:r>
                        <a:rPr lang="en-US" sz="81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30 MARZO 2024</a:t>
                      </a:r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9"/>
                        </a:lnSpc>
                        <a:defRPr/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31 MARZO 2024</a:t>
                      </a:r>
                      <a:endParaRPr lang="en-US" sz="1100"/>
                    </a:p>
                    <a:p>
                      <a:pPr algn="ctr">
                        <a:lnSpc>
                          <a:spcPts val="1149"/>
                        </a:lnSpc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27 ABRIL 2024</a:t>
                      </a:r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9"/>
                        </a:lnSpc>
                        <a:defRPr/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28 ABRIL 2024</a:t>
                      </a:r>
                      <a:endParaRPr lang="en-US" sz="1100"/>
                    </a:p>
                    <a:p>
                      <a:pPr algn="ctr">
                        <a:lnSpc>
                          <a:spcPts val="1149"/>
                        </a:lnSpc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29 JUNIO 2024</a:t>
                      </a:r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9"/>
                        </a:lnSpc>
                        <a:defRPr/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30 JUNIO 2024</a:t>
                      </a:r>
                      <a:endParaRPr lang="en-US" sz="1100"/>
                    </a:p>
                    <a:p>
                      <a:pPr algn="ctr">
                        <a:lnSpc>
                          <a:spcPts val="1149"/>
                        </a:lnSpc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24 AGOSTO 2024</a:t>
                      </a:r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9"/>
                        </a:lnSpc>
                        <a:defRPr/>
                      </a:pPr>
                      <a:r>
                        <a:rPr lang="en-US" sz="820" b="1" dirty="0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25 AGOSTO 2024</a:t>
                      </a:r>
                      <a:endParaRPr lang="en-US" sz="1100" dirty="0"/>
                    </a:p>
                    <a:p>
                      <a:pPr algn="ctr">
                        <a:lnSpc>
                          <a:spcPts val="1149"/>
                        </a:lnSpc>
                      </a:pPr>
                      <a:r>
                        <a:rPr lang="en-US" sz="820" b="1" dirty="0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31 OCTUBRE 2024</a:t>
                      </a:r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9"/>
                        </a:lnSpc>
                        <a:defRPr/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1 NOVIEMBRE 2024</a:t>
                      </a:r>
                      <a:endParaRPr lang="en-US" sz="1100"/>
                    </a:p>
                    <a:p>
                      <a:pPr algn="ctr">
                        <a:lnSpc>
                          <a:spcPts val="1149"/>
                        </a:lnSpc>
                      </a:pPr>
                      <a:r>
                        <a:rPr lang="en-US" sz="820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26 DICIEMBRE 2024</a:t>
                      </a:r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JSGV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$23,794.20</a:t>
                      </a:r>
                      <a:endParaRPr lang="en-US" sz="1100" dirty="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$22,269.60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$15,300.00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$15,735.60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$13,884.30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$18,567.00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FVS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$30,981.60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$29,457.00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$22,705.20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$22,923.00</a:t>
                      </a:r>
                      <a:endParaRPr lang="en-US" sz="1100" dirty="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$21,180.60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$25,972.20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TLS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$32,724.00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$31,417.20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$24,447.60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$24,883.20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$22,923.00</a:t>
                      </a:r>
                      <a:endParaRPr lang="en-US" sz="1100" dirty="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$27,714.60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JSBF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$36,426.60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$34,902.00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$28,150.20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$28,368.00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$26,625.60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$31,417.20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b="1">
                          <a:solidFill>
                            <a:srgbClr val="000000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MSBF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$45,356.40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$44,049.60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$37,080.00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$37,515.60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$35,773.20</a:t>
                      </a:r>
                      <a:endParaRPr lang="en-US" sz="110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defRPr/>
                      </a:pPr>
                      <a:r>
                        <a:rPr lang="en-US" sz="1060" dirty="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$40,564.80</a:t>
                      </a:r>
                      <a:endParaRPr lang="en-US" sz="1100" dirty="0"/>
                    </a:p>
                  </a:txBody>
                  <a:tcPr marL="91535" marR="91535" marT="91535" marB="91535" anchor="ctr">
                    <a:lnL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0" y="-16180"/>
            <a:ext cx="7560000" cy="1512016"/>
          </a:xfrm>
          <a:custGeom>
            <a:avLst/>
            <a:gdLst/>
            <a:ahLst/>
            <a:cxnLst/>
            <a:rect l="l" t="t" r="r" b="b"/>
            <a:pathLst>
              <a:path w="7560000" h="1512016">
                <a:moveTo>
                  <a:pt x="0" y="0"/>
                </a:moveTo>
                <a:lnTo>
                  <a:pt x="7560000" y="0"/>
                </a:lnTo>
                <a:lnTo>
                  <a:pt x="7560000" y="1512016"/>
                </a:lnTo>
                <a:lnTo>
                  <a:pt x="0" y="1512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2496" b="-26249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72867" y="336392"/>
            <a:ext cx="2781985" cy="839216"/>
          </a:xfrm>
          <a:custGeom>
            <a:avLst/>
            <a:gdLst/>
            <a:ahLst/>
            <a:cxnLst/>
            <a:rect l="l" t="t" r="r" b="b"/>
            <a:pathLst>
              <a:path w="2781985" h="839216">
                <a:moveTo>
                  <a:pt x="0" y="0"/>
                </a:moveTo>
                <a:lnTo>
                  <a:pt x="2781985" y="0"/>
                </a:lnTo>
                <a:lnTo>
                  <a:pt x="2781985" y="839216"/>
                </a:lnTo>
                <a:lnTo>
                  <a:pt x="0" y="839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7" t="-148124" r="-9997" b="-149654"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0" y="6421343"/>
            <a:ext cx="7560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04202" y="4523436"/>
            <a:ext cx="5519314" cy="616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1112" lvl="1" indent="-130556" algn="l">
              <a:lnSpc>
                <a:spcPts val="1693"/>
              </a:lnSpc>
              <a:buFont typeface="Arial"/>
              <a:buChar char="•"/>
            </a:pP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Tarifas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incluyen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impuestos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(16% de IVA y 5% de ISH) y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cuota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ambiental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estatal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de $54.00 pesos por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habitación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por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noche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  <a:p>
            <a:pPr marL="261112" lvl="1" indent="-130556" algn="l">
              <a:lnSpc>
                <a:spcPts val="1693"/>
              </a:lnSpc>
              <a:buFont typeface="Arial"/>
              <a:buChar char="•"/>
            </a:pP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Precios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moneda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209" dirty="0" err="1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nacional</a:t>
            </a:r>
            <a:r>
              <a:rPr lang="en-US" sz="1209" dirty="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638" y="10130019"/>
            <a:ext cx="6670724" cy="21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3542" lvl="1" indent="-141771" algn="ctr">
              <a:lnSpc>
                <a:spcPts val="1838"/>
              </a:lnSpc>
              <a:buFont typeface="Arial"/>
              <a:buChar char="•"/>
            </a:pPr>
            <a:r>
              <a:rPr lang="en-US" sz="1313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Medios de pago aceptados: Efectivo, Visa, Master Card y American Express.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9497" y="6707324"/>
            <a:ext cx="751504" cy="24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COBROS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9497" y="7074750"/>
            <a:ext cx="2857306" cy="24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Dolar USD centros de consumo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01343" y="7075158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18.00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9497" y="7445358"/>
            <a:ext cx="2857306" cy="24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Dolar USD estacionamiento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01343" y="7445767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18.00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9497" y="7795504"/>
            <a:ext cx="2857306" cy="24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Pagos en recepción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01343" y="7795504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18.00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9497" y="8166113"/>
            <a:ext cx="2857306" cy="24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Euro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01343" y="8166521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21.00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9497" y="8518733"/>
            <a:ext cx="2857306" cy="24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Dolar canadiense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01343" y="8519141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13.50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9497" y="8838025"/>
            <a:ext cx="2857306" cy="24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Libra esterlina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01343" y="8836669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25.00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9497" y="9208634"/>
            <a:ext cx="2857306" cy="23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432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Renta habitación (opera)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01343" y="9209042"/>
            <a:ext cx="756880" cy="24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5"/>
              </a:lnSpc>
            </a:pPr>
            <a:r>
              <a:rPr lang="en-US" sz="1432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20.00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69497" y="9626367"/>
            <a:ext cx="5165340" cy="23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9"/>
              </a:lnSpc>
            </a:pPr>
            <a:r>
              <a:rPr lang="en-US" sz="136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Solo aplica para carga de rentas y cotizaciones A&amp;B, SPA)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72867" y="5805561"/>
            <a:ext cx="2596449" cy="392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</a:pPr>
            <a:r>
              <a:rPr lang="en-US" sz="2268" b="1" dirty="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TIPOS DE CAMBIOS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Personalizado</PresentationFormat>
  <Paragraphs>67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Century Gothic Paneuropean</vt:lpstr>
      <vt:lpstr>Arial</vt:lpstr>
      <vt:lpstr>Calibri</vt:lpstr>
      <vt:lpstr>Century Gothic Paneuropean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 DE CAMBIO Y TARIFAS</dc:title>
  <cp:lastModifiedBy>Vanessa Oivera</cp:lastModifiedBy>
  <cp:revision>2</cp:revision>
  <dcterms:created xsi:type="dcterms:W3CDTF">2006-08-16T00:00:00Z</dcterms:created>
  <dcterms:modified xsi:type="dcterms:W3CDTF">2024-09-05T18:49:11Z</dcterms:modified>
  <dc:identifier>DAGPzdfSTuA</dc:identifier>
</cp:coreProperties>
</file>